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6" r:id="rId2"/>
    <p:sldId id="268" r:id="rId3"/>
    <p:sldId id="271" r:id="rId4"/>
    <p:sldId id="257" r:id="rId5"/>
    <p:sldId id="258" r:id="rId6"/>
    <p:sldId id="263" r:id="rId7"/>
    <p:sldId id="260" r:id="rId8"/>
    <p:sldId id="261" r:id="rId9"/>
    <p:sldId id="264" r:id="rId10"/>
    <p:sldId id="265" r:id="rId11"/>
    <p:sldId id="269" r:id="rId12"/>
    <p:sldId id="270" r:id="rId13"/>
    <p:sldId id="272" r:id="rId14"/>
    <p:sldId id="274" r:id="rId15"/>
    <p:sldId id="280" r:id="rId16"/>
    <p:sldId id="273" r:id="rId17"/>
    <p:sldId id="277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D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D36A2-21D3-403F-99C1-3BF41DB56E4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62F3B-84AB-4C5D-8C17-1C32DD45E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62F3B-84AB-4C5D-8C17-1C32DD45E8F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dobrota.perm.ru/upload/childrens/CHILDREN_1204779632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8557" y="0"/>
            <a:ext cx="9622557" cy="714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71802" y="2571744"/>
            <a:ext cx="281987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Устный счёт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1 класс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785926"/>
            <a:ext cx="7215238" cy="286232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Задачи в стихах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400050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5720" y="214290"/>
            <a:ext cx="86439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Четырнадцать зёрнышек мышка нашла.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Четыре из них кроту отдала.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А те, что остались, в чулане закрыла,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И трогать мышатам она запретила.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Мышата лишь в щелочку смотрят на них.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Считают и спорят: ну сколько же их?</a:t>
            </a:r>
          </a:p>
          <a:p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b="2811"/>
          <a:stretch>
            <a:fillRect/>
          </a:stretch>
        </p:blipFill>
        <p:spPr bwMode="auto">
          <a:xfrm>
            <a:off x="4143372" y="3008918"/>
            <a:ext cx="4572032" cy="363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 rot="17328137">
            <a:off x="7264660" y="4579333"/>
            <a:ext cx="769163" cy="337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00100" y="3714752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14290"/>
            <a:ext cx="5429288" cy="310854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Таня в лукошко грибы  собрала.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подарок друзьям своим принесла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Два Сережке, два Антошке,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еще два брату Лёшке?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Times New Roman" pitchFamily="18" charset="0"/>
              </a:rPr>
              <a:t>Ты сиди, не зевай!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Times New Roman" pitchFamily="18" charset="0"/>
              </a:rPr>
              <a:t>Все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Times New Roman" pitchFamily="18" charset="0"/>
              </a:rPr>
              <a:t> грибы пересчитай!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Picture 2" descr="E:\Мои рисунки\Мои рисунки\Организатор клипов (Microsoft)\CG129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50" y="2111091"/>
            <a:ext cx="2960701" cy="4746909"/>
          </a:xfrm>
          <a:prstGeom prst="rect">
            <a:avLst/>
          </a:prstGeom>
          <a:noFill/>
        </p:spPr>
      </p:pic>
      <p:pic>
        <p:nvPicPr>
          <p:cNvPr id="4" name="Рисунок 3" descr="HB-1365_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714752"/>
            <a:ext cx="1414459" cy="1414459"/>
          </a:xfrm>
          <a:prstGeom prst="rect">
            <a:avLst/>
          </a:prstGeom>
        </p:spPr>
      </p:pic>
      <p:pic>
        <p:nvPicPr>
          <p:cNvPr id="5" name="Рисунок 4" descr="HB-1365_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4429132"/>
            <a:ext cx="1414459" cy="1414459"/>
          </a:xfrm>
          <a:prstGeom prst="rect">
            <a:avLst/>
          </a:prstGeom>
        </p:spPr>
      </p:pic>
      <p:pic>
        <p:nvPicPr>
          <p:cNvPr id="6" name="Рисунок 5" descr="HB-1365_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3643314"/>
            <a:ext cx="1414459" cy="1414459"/>
          </a:xfrm>
          <a:prstGeom prst="rect">
            <a:avLst/>
          </a:prstGeom>
        </p:spPr>
      </p:pic>
      <p:pic>
        <p:nvPicPr>
          <p:cNvPr id="7" name="Рисунок 6" descr="HB-1365_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4429132"/>
            <a:ext cx="1414459" cy="1414459"/>
          </a:xfrm>
          <a:prstGeom prst="rect">
            <a:avLst/>
          </a:prstGeom>
        </p:spPr>
      </p:pic>
      <p:pic>
        <p:nvPicPr>
          <p:cNvPr id="8" name="Рисунок 7" descr="HB-1365_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3714752"/>
            <a:ext cx="1414459" cy="1414459"/>
          </a:xfrm>
          <a:prstGeom prst="rect">
            <a:avLst/>
          </a:prstGeom>
        </p:spPr>
      </p:pic>
      <p:pic>
        <p:nvPicPr>
          <p:cNvPr id="9" name="Рисунок 8" descr="HB-1365_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4357694"/>
            <a:ext cx="1414459" cy="14144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43768" y="-357214"/>
            <a:ext cx="14287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4098" name="Picture 2" descr="E:\Мои рисунки\Мои рисунки\для ребусов\FS0373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18010">
            <a:off x="5651096" y="1815524"/>
            <a:ext cx="3619500" cy="316230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282" y="3458648"/>
            <a:ext cx="5429288" cy="30469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Дождик, лей веселей! 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Теплых капель не жалей!  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Две Валюше, три Катюше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И  ещё одну Андрюше.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Ну, а вы, друзья. считайте, 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Сколько капель отвечайте!</a:t>
            </a:r>
          </a:p>
        </p:txBody>
      </p:sp>
      <p:pic>
        <p:nvPicPr>
          <p:cNvPr id="4" name="Picture 2" descr="E:\Мои рисунки\Мои рисунки\картинки\multik30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429256" y="2501533"/>
            <a:ext cx="2928958" cy="4356467"/>
          </a:xfrm>
          <a:prstGeom prst="rect">
            <a:avLst/>
          </a:prstGeom>
          <a:noFill/>
        </p:spPr>
      </p:pic>
      <p:pic>
        <p:nvPicPr>
          <p:cNvPr id="5" name="Рисунок 4" descr="11971226461837926102lagartoflojo_Water_Drop.svg.hi.png"/>
          <p:cNvPicPr>
            <a:picLocks noChangeAspect="1"/>
          </p:cNvPicPr>
          <p:nvPr/>
        </p:nvPicPr>
        <p:blipFill>
          <a:blip r:embed="rId4" cstate="email">
            <a:lum bright="-20000" contrast="30000"/>
          </a:blip>
          <a:stretch>
            <a:fillRect/>
          </a:stretch>
        </p:blipFill>
        <p:spPr>
          <a:xfrm>
            <a:off x="571472" y="571480"/>
            <a:ext cx="531435" cy="747805"/>
          </a:xfrm>
          <a:prstGeom prst="rect">
            <a:avLst/>
          </a:prstGeom>
        </p:spPr>
      </p:pic>
      <p:pic>
        <p:nvPicPr>
          <p:cNvPr id="6" name="Рисунок 5" descr="11971226461837926102lagartoflojo_Water_Drop.svg.hi.png"/>
          <p:cNvPicPr>
            <a:picLocks noChangeAspect="1"/>
          </p:cNvPicPr>
          <p:nvPr/>
        </p:nvPicPr>
        <p:blipFill>
          <a:blip r:embed="rId4" cstate="email">
            <a:lum bright="-20000" contrast="30000"/>
          </a:blip>
          <a:stretch>
            <a:fillRect/>
          </a:stretch>
        </p:blipFill>
        <p:spPr>
          <a:xfrm>
            <a:off x="1142976" y="1000108"/>
            <a:ext cx="531435" cy="747805"/>
          </a:xfrm>
          <a:prstGeom prst="rect">
            <a:avLst/>
          </a:prstGeom>
        </p:spPr>
      </p:pic>
      <p:pic>
        <p:nvPicPr>
          <p:cNvPr id="7" name="Рисунок 6" descr="11971226461837926102lagartoflojo_Water_Drop.svg.hi.png"/>
          <p:cNvPicPr>
            <a:picLocks noChangeAspect="1"/>
          </p:cNvPicPr>
          <p:nvPr/>
        </p:nvPicPr>
        <p:blipFill>
          <a:blip r:embed="rId4" cstate="email">
            <a:lum bright="-20000" contrast="30000"/>
          </a:blip>
          <a:stretch>
            <a:fillRect/>
          </a:stretch>
        </p:blipFill>
        <p:spPr>
          <a:xfrm>
            <a:off x="2786050" y="1142984"/>
            <a:ext cx="531435" cy="747805"/>
          </a:xfrm>
          <a:prstGeom prst="rect">
            <a:avLst/>
          </a:prstGeom>
        </p:spPr>
      </p:pic>
      <p:pic>
        <p:nvPicPr>
          <p:cNvPr id="8" name="Рисунок 7" descr="11971226461837926102lagartoflojo_Water_Drop.svg.hi.png"/>
          <p:cNvPicPr>
            <a:picLocks noChangeAspect="1"/>
          </p:cNvPicPr>
          <p:nvPr/>
        </p:nvPicPr>
        <p:blipFill>
          <a:blip r:embed="rId4" cstate="email">
            <a:lum bright="-20000" contrast="30000"/>
          </a:blip>
          <a:stretch>
            <a:fillRect/>
          </a:stretch>
        </p:blipFill>
        <p:spPr>
          <a:xfrm>
            <a:off x="3428992" y="642918"/>
            <a:ext cx="531435" cy="747805"/>
          </a:xfrm>
          <a:prstGeom prst="rect">
            <a:avLst/>
          </a:prstGeom>
        </p:spPr>
      </p:pic>
      <p:pic>
        <p:nvPicPr>
          <p:cNvPr id="9" name="Рисунок 8" descr="11971226461837926102lagartoflojo_Water_Drop.svg.hi.png"/>
          <p:cNvPicPr>
            <a:picLocks noChangeAspect="1"/>
          </p:cNvPicPr>
          <p:nvPr/>
        </p:nvPicPr>
        <p:blipFill>
          <a:blip r:embed="rId4" cstate="email">
            <a:lum bright="-20000" contrast="30000"/>
          </a:blip>
          <a:stretch>
            <a:fillRect/>
          </a:stretch>
        </p:blipFill>
        <p:spPr>
          <a:xfrm>
            <a:off x="2428860" y="571480"/>
            <a:ext cx="531435" cy="747805"/>
          </a:xfrm>
          <a:prstGeom prst="rect">
            <a:avLst/>
          </a:prstGeom>
        </p:spPr>
      </p:pic>
      <p:pic>
        <p:nvPicPr>
          <p:cNvPr id="10" name="Рисунок 9" descr="11971226461837926102lagartoflojo_Water_Drop.svg.hi.png"/>
          <p:cNvPicPr>
            <a:picLocks noChangeAspect="1"/>
          </p:cNvPicPr>
          <p:nvPr/>
        </p:nvPicPr>
        <p:blipFill>
          <a:blip r:embed="rId4" cstate="email">
            <a:lum bright="-20000" contrast="30000"/>
          </a:blip>
          <a:stretch>
            <a:fillRect/>
          </a:stretch>
        </p:blipFill>
        <p:spPr>
          <a:xfrm>
            <a:off x="4786314" y="571480"/>
            <a:ext cx="531435" cy="7478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43768" y="-357214"/>
            <a:ext cx="14287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457200"/>
            <a:ext cx="7162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парк  на прогулку Оля ходила,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парке птичек разных кормила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Восемь синичек да два воробья.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Сколько всего?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Отвечайте, друзья!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08aa9fb4b02f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343400" y="1295400"/>
            <a:ext cx="4355859" cy="4962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3643314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01062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Шесть орешков мама-свинка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Для детей несла в корзинке.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Свинку ёжик повстречал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 ещё четыре дал.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Сколько орехов свинка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Деткам принесла в корзинке?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3" name="Рисунок 2" descr="multik28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5198714" y="1000108"/>
            <a:ext cx="3945286" cy="5519630"/>
          </a:xfrm>
          <a:prstGeom prst="rect">
            <a:avLst/>
          </a:prstGeom>
        </p:spPr>
      </p:pic>
      <p:pic>
        <p:nvPicPr>
          <p:cNvPr id="5" name="Рисунок 4" descr="195439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 rot="760522">
            <a:off x="5704969" y="4575031"/>
            <a:ext cx="750099" cy="642942"/>
          </a:xfrm>
          <a:prstGeom prst="rect">
            <a:avLst/>
          </a:prstGeom>
        </p:spPr>
      </p:pic>
      <p:pic>
        <p:nvPicPr>
          <p:cNvPr id="6" name="Рисунок 5" descr="195439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 rot="10220616">
            <a:off x="6123595" y="4558690"/>
            <a:ext cx="750099" cy="676186"/>
          </a:xfrm>
          <a:prstGeom prst="rect">
            <a:avLst/>
          </a:prstGeom>
        </p:spPr>
      </p:pic>
      <p:pic>
        <p:nvPicPr>
          <p:cNvPr id="7" name="Рисунок 6" descr="195439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 rot="18536853">
            <a:off x="3821490" y="5320914"/>
            <a:ext cx="750099" cy="1000132"/>
          </a:xfrm>
          <a:prstGeom prst="rect">
            <a:avLst/>
          </a:prstGeom>
        </p:spPr>
      </p:pic>
      <p:pic>
        <p:nvPicPr>
          <p:cNvPr id="8" name="Рисунок 7" descr="195439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 rot="17853425">
            <a:off x="2742092" y="5350168"/>
            <a:ext cx="750099" cy="1000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34" y="3214686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7" name="Рисунок 16" descr="тарелк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868" y="4583906"/>
            <a:ext cx="5269486" cy="2274094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20" y="214290"/>
            <a:ext cx="621343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Были вишенки у Саши.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Угощал он всех друзей: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По две вишни дал Наташе,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Васе, Игорю и Маше,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И еще две взял Андрей.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А сколько у Саши вишенок было?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Кто посчитал? А то я забыла.</a:t>
            </a:r>
          </a:p>
          <a:p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15140" y="0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929058" y="3500438"/>
            <a:ext cx="4643470" cy="2628224"/>
            <a:chOff x="3786182" y="2857496"/>
            <a:chExt cx="4643470" cy="2628224"/>
          </a:xfrm>
        </p:grpSpPr>
        <p:pic>
          <p:nvPicPr>
            <p:cNvPr id="9" name="Picture 5" descr="2 вишн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786182" y="3286124"/>
              <a:ext cx="1928826" cy="212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 descr="2 вишн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429124" y="2857496"/>
              <a:ext cx="1928826" cy="212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 descr="2 вишн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857884" y="2928934"/>
              <a:ext cx="1928826" cy="212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 descr="2 вишн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500826" y="3286124"/>
              <a:ext cx="1928826" cy="212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 descr="2 вишн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72066" y="3357562"/>
              <a:ext cx="1928826" cy="212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533400"/>
            <a:ext cx="61237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карманах у Нины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Лежали мандарины: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левом – пять, а в правом – два.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Три штуки Нина отдала.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Сколько мандаринов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Осталось у Нины?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fdde75715b1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0694" y="0"/>
            <a:ext cx="4143372" cy="6217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050" y="3714752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44" y="0"/>
            <a:ext cx="68048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Кормушку для птиц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Мы к зиме смастерили,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Ягоды, зерна в нее положили.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Гости себя не заставили ждать –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Стали мы птиц на кормушке считать: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Два свиристеля, четыре синицы,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Три снегиря да один воробей.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Сколько всех птиц?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Отвечайте скорей!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9" descr="Картинка 38 из 7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4857752" y="3357562"/>
            <a:ext cx="387096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15140" y="0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357818" y="1500174"/>
            <a:ext cx="3000396" cy="47863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Белка на ёлке грибочки сушила,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Песенку пела и говорила: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«Мне зимой не знать хлопот,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Потому что есть грибок: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Три волнушки,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два маслёнка,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Три весёленьких  опёнка.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Подосиновик велик,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Этим он и знаменит!»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Times New Roman" pitchFamily="18" charset="0"/>
              </a:rPr>
              <a:t>Кто ответить нам готов?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Сколько было всех грибов?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91154781e513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EFF9FB"/>
              </a:clrFrom>
              <a:clrTo>
                <a:srgbClr val="EFF9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8471" y="714356"/>
            <a:ext cx="4115529" cy="575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4143380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7358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Красная Шапочка шла по тропинке.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Семь пирожков в плетенной корзинке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Бабушке внучка на праздник несла,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Но по дорожке часть раздала.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Зайчику, 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    ёжику,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               мышке и белочке.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Сколько гостинцев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            осталось у девочки?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 descr="red-hatochka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72132" y="1714488"/>
            <a:ext cx="3299579" cy="4593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4457343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762000"/>
            <a:ext cx="5791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Внуку Шуре добрый дед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Дал вчера семь штук конфет.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Съел одну конфету внук.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Сколько же осталось штук?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post-236762-1268763559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685800"/>
            <a:ext cx="2980182" cy="5731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794" y="3571876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5720" y="214290"/>
            <a:ext cx="54818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 летний полдень под сосной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Ёж нашёл сюрприз лесной: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Три  лисички, пять опят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Под сосной в лесу стоят.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И ещё одна волнушка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Показалась на опушке.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Кто ответ нам дать готов,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Сколько ёж нашёл грибов?</a:t>
            </a:r>
          </a:p>
        </p:txBody>
      </p:sp>
      <p:pic>
        <p:nvPicPr>
          <p:cNvPr id="10" name="Рисунок 9" descr="32168-Clipart-Illustration-Of-Two-Friendly-Hedgehogs-Walking-Together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429256" y="2214554"/>
            <a:ext cx="3143232" cy="4432300"/>
          </a:xfrm>
          <a:prstGeom prst="rect">
            <a:avLst/>
          </a:prstGeom>
        </p:spPr>
      </p:pic>
      <p:pic>
        <p:nvPicPr>
          <p:cNvPr id="13" name="Рисунок 12" descr="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00166" y="4714884"/>
            <a:ext cx="1524000" cy="1666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86644" y="0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5720" y="214290"/>
            <a:ext cx="6357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«Четыре  сыроежки,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          два рыжика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и груздь.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Собрала грибов я много,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А подсчитать боюсь!» </a:t>
            </a:r>
          </a:p>
        </p:txBody>
      </p:sp>
      <p:pic>
        <p:nvPicPr>
          <p:cNvPr id="5" name="Рисунок 4" descr="02334654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0"/>
            <a:ext cx="411068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52" y="3571876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214290"/>
            <a:ext cx="7429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Вот и осень наступает.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Орехи белка запасает: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Десять орешков с куста сорвала,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Из них четыре в дупло унесла.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Вы сидите, не зевайте, 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Сколько осталось снести, посчитайте?</a:t>
            </a:r>
          </a:p>
          <a:p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 descr="195439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 flipH="1">
            <a:off x="5357818" y="2928934"/>
            <a:ext cx="3582616" cy="3690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3857628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5720" y="214290"/>
            <a:ext cx="54818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Во дворе играли дети.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Всех их вместе было десять.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Семь мальчишек среди них. А девчонок?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                Сколько их?</a:t>
            </a:r>
          </a:p>
        </p:txBody>
      </p:sp>
      <p:pic>
        <p:nvPicPr>
          <p:cNvPr id="3" name="Рисунок 2" descr="7653082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43306" y="1571612"/>
            <a:ext cx="5856792" cy="4956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3357562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57356" y="0"/>
            <a:ext cx="51435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Две весёлые мартышки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Покупать ходили книжки.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И купили книг по  пять,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Чтобы было что читать.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Только глупые мартышки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Сосчитать не могут книжки.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</p:txBody>
      </p:sp>
      <p:pic>
        <p:nvPicPr>
          <p:cNvPr id="8" name="Рисунок 7" descr="53a7eaf26e39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2786058"/>
            <a:ext cx="2400303" cy="3580872"/>
          </a:xfrm>
          <a:prstGeom prst="rect">
            <a:avLst/>
          </a:prstGeom>
        </p:spPr>
      </p:pic>
      <p:pic>
        <p:nvPicPr>
          <p:cNvPr id="9" name="Рисунок 8" descr="53a7eaf26e39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14282" y="3250176"/>
            <a:ext cx="2286016" cy="3331068"/>
          </a:xfrm>
          <a:prstGeom prst="rect">
            <a:avLst/>
          </a:prstGeom>
        </p:spPr>
      </p:pic>
      <p:pic>
        <p:nvPicPr>
          <p:cNvPr id="10" name="Рисунок 9" descr="school0425.gif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072"/>
          <a:stretch>
            <a:fillRect/>
          </a:stretch>
        </p:blipFill>
        <p:spPr>
          <a:xfrm>
            <a:off x="1571604" y="4786322"/>
            <a:ext cx="2201559" cy="1714512"/>
          </a:xfrm>
          <a:prstGeom prst="rect">
            <a:avLst/>
          </a:prstGeom>
        </p:spPr>
      </p:pic>
      <p:pic>
        <p:nvPicPr>
          <p:cNvPr id="11" name="Рисунок 10" descr="school0425.gif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072"/>
          <a:stretch>
            <a:fillRect/>
          </a:stretch>
        </p:blipFill>
        <p:spPr>
          <a:xfrm flipH="1">
            <a:off x="5214942" y="4714884"/>
            <a:ext cx="2360949" cy="17145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86116" y="2571744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85918" y="214290"/>
            <a:ext cx="6500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Десять попугае на дереве сидят,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Десять попугаев о разном говорят.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Десять попугаев спросили у ребят:      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                  - Сколько нас останется,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Коль восемь улетят?</a:t>
            </a:r>
          </a:p>
          <a:p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785786" y="1947614"/>
            <a:ext cx="2286016" cy="4688952"/>
          </a:xfrm>
          <a:prstGeom prst="rect">
            <a:avLst/>
          </a:prstGeom>
        </p:spPr>
      </p:pic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6215074" y="2928934"/>
            <a:ext cx="2714644" cy="3676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0430" y="3429000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589</Words>
  <Application>Microsoft Office PowerPoint</Application>
  <PresentationFormat>Экран (4:3)</PresentationFormat>
  <Paragraphs>129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в стихах для устного счета 1 класс</dc:title>
  <dc:subject>Задачи в стихах для устного счета 1 класс</dc:subject>
  <dc:creator>Сергеева Нина Юрьевна</dc:creator>
  <cp:keywords>Задачи в стихах для устного счета 1 класс</cp:keywords>
  <cp:lastModifiedBy>Гимназия</cp:lastModifiedBy>
  <cp:revision>45</cp:revision>
  <dcterms:modified xsi:type="dcterms:W3CDTF">2016-11-28T19:29:20Z</dcterms:modified>
  <cp:category>начальная школа</cp:category>
</cp:coreProperties>
</file>